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48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646873"/>
            <a:ext cx="4716780" cy="55635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2963" y="16272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2963" y="1980367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2963" y="228647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963" y="259258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2963" y="289869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2963" y="3291126"/>
            <a:ext cx="6158865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698427"/>
            <a:ext cx="6142911" cy="46510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695754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181118"/>
            <a:ext cx="4804064" cy="2615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386959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624733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52528" y="2624733"/>
            <a:ext cx="4177872" cy="3648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06296" y="1689837"/>
            <a:ext cx="7935393" cy="4166473"/>
            <a:chOff x="960715" y="1741289"/>
            <a:chExt cx="12708969" cy="4166473"/>
          </a:xfrm>
        </p:grpSpPr>
        <p:sp>
          <p:nvSpPr>
            <p:cNvPr id="3" name="Shape 1"/>
            <p:cNvSpPr/>
            <p:nvPr/>
          </p:nvSpPr>
          <p:spPr>
            <a:xfrm>
              <a:off x="960715" y="2101572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1200864" y="2581870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 매칭 확인</a:t>
              </a:r>
              <a:endParaRPr lang="en-US" sz="1850"/>
            </a:p>
          </p:txBody>
        </p:sp>
        <p:sp>
          <p:nvSpPr>
            <p:cNvPr id="5" name="Text 3"/>
            <p:cNvSpPr/>
            <p:nvPr/>
          </p:nvSpPr>
          <p:spPr>
            <a:xfrm>
              <a:off x="1200864" y="3026093"/>
              <a:ext cx="5784056" cy="384215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카드가 모두 매칭되었는지 확인 (cardCount == 0)</a:t>
              </a:r>
              <a:endParaRPr lang="en-US" sz="1850"/>
            </a:p>
          </p:txBody>
        </p:sp>
        <p:sp>
          <p:nvSpPr>
            <p:cNvPr id="6" name="Shape 4"/>
            <p:cNvSpPr/>
            <p:nvPr/>
          </p:nvSpPr>
          <p:spPr>
            <a:xfrm>
              <a:off x="7405211" y="174128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7" name="Text 5"/>
            <p:cNvSpPr/>
            <p:nvPr/>
          </p:nvSpPr>
          <p:spPr>
            <a:xfrm>
              <a:off x="7645360" y="2221587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 확인</a:t>
              </a:r>
              <a:endParaRPr lang="en-US" sz="1850"/>
            </a:p>
          </p:txBody>
        </p:sp>
        <p:sp>
          <p:nvSpPr>
            <p:cNvPr id="8" name="Text 6"/>
            <p:cNvSpPr/>
            <p:nvPr/>
          </p:nvSpPr>
          <p:spPr>
            <a:xfrm>
              <a:off x="7645360" y="2665809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현재 스테이지가 마지막 스테이지인지 확인 (currentStageIndex + 1 &gt;= totalStageCount)</a:t>
              </a:r>
              <a:endParaRPr lang="en-US" sz="1850"/>
            </a:p>
          </p:txBody>
        </p:sp>
        <p:sp>
          <p:nvSpPr>
            <p:cNvPr id="9" name="Shape 7"/>
            <p:cNvSpPr/>
            <p:nvPr/>
          </p:nvSpPr>
          <p:spPr>
            <a:xfrm>
              <a:off x="960715" y="4214813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10" name="Text 8"/>
            <p:cNvSpPr/>
            <p:nvPr/>
          </p:nvSpPr>
          <p:spPr>
            <a:xfrm>
              <a:off x="1200864" y="4695111"/>
              <a:ext cx="2872264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게임 종료 또는 다음 스테이지</a:t>
              </a:r>
              <a:endParaRPr lang="en-US" sz="1850"/>
            </a:p>
          </p:txBody>
        </p:sp>
        <p:sp>
          <p:nvSpPr>
            <p:cNvPr id="11" name="Text 9"/>
            <p:cNvSpPr/>
            <p:nvPr/>
          </p:nvSpPr>
          <p:spPr>
            <a:xfrm>
              <a:off x="1200864" y="5139333"/>
              <a:ext cx="5784056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스테이지면 EndGame 상태로, 아니면 다음 스테이지 해금 및 SelectStage 상태로 전환</a:t>
              </a:r>
              <a:endParaRPr lang="en-US" sz="185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05211" y="385452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13" name="Text 11"/>
            <p:cNvSpPr/>
            <p:nvPr/>
          </p:nvSpPr>
          <p:spPr>
            <a:xfrm>
              <a:off x="7645360" y="4334828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스테이지 정보 저장</a:t>
              </a:r>
              <a:endParaRPr lang="en-US" sz="1850"/>
            </a:p>
          </p:txBody>
        </p:sp>
        <p:sp>
          <p:nvSpPr>
            <p:cNvPr id="14" name="Text 12"/>
            <p:cNvSpPr/>
            <p:nvPr/>
          </p:nvSpPr>
          <p:spPr>
            <a:xfrm>
              <a:off x="7645360" y="4779050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PlayerPrefs를 활용하여 해금된 스테이지 정보를 저장 (현재는 주석 처리되어 있음)</a:t>
              </a:r>
              <a:endParaRPr lang="en-US" sz="1850"/>
            </a:p>
          </p:txBody>
        </p:sp>
      </p:grp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992580" y="81824"/>
            <a:ext cx="4677104" cy="6245182"/>
            <a:chOff x="8769584" y="660559"/>
            <a:chExt cx="4677104" cy="7125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69584" y="660559"/>
              <a:ext cx="4614959" cy="39300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769584" y="4590589"/>
              <a:ext cx="4677104" cy="3195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73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2239447"/>
            <a:ext cx="289333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2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2925366"/>
            <a:ext cx="6328291" cy="3947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6055" y="2908697"/>
            <a:ext cx="227076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486055" y="320980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486055" y="3544252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486055" y="3805118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6055" y="4065984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4326850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458771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23674" y="7224236"/>
            <a:ext cx="133862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23674" y="7592258"/>
            <a:ext cx="12983051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796</Words>
  <Application>Microsoft Office PowerPoint</Application>
  <PresentationFormat>사용자 지정</PresentationFormat>
  <Paragraphs>90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Consolas</vt:lpstr>
      <vt:lpstr>Patrick Hand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성민 김</cp:lastModifiedBy>
  <cp:revision>4</cp:revision>
  <dcterms:created xsi:type="dcterms:W3CDTF">2025-07-03T08:28:37Z</dcterms:created>
  <dcterms:modified xsi:type="dcterms:W3CDTF">2025-07-03T08:42:40Z</dcterms:modified>
  <cp:version/>
</cp:coreProperties>
</file>